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6378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8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0026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4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566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88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4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6.2Difference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1308334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6745" y="460665"/>
            <a:ext cx="27535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547919"/>
              </p:ext>
            </p:extLst>
          </p:nvPr>
        </p:nvGraphicFramePr>
        <p:xfrm>
          <a:off x="3928918" y="516085"/>
          <a:ext cx="5065713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545760" imgH="203040" progId="Equation.3">
                  <p:embed/>
                </p:oleObj>
              </mc:Choice>
              <mc:Fallback>
                <p:oleObj name="Equation" r:id="rId3" imgW="545760" imgH="20304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18" y="516085"/>
                        <a:ext cx="5065713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63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529" y="1143000"/>
            <a:ext cx="10027226" cy="5507182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must be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are both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Examples of squares</a:t>
            </a: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must be a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minus sign between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two terms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80624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8182" y="1236518"/>
            <a:ext cx="8115300" cy="53847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1² = 1 		11²= 121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2² = 4		12² = 144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3² = 9 		13² = 169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4² = 16		14² = 196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5² = 25		15² = 225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6² = 36		16² = 256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7² = 49		17² = 289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8² = 64		18² = 324	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9² = 81		19² = 361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10² = 100   	20² = 400</a:t>
            </a:r>
          </a:p>
          <a:p>
            <a:pPr marL="502920" indent="-457200">
              <a:buFont typeface="+mj-lt"/>
              <a:buAutoNum type="arabi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8863" y="83127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</p:spTree>
    <p:extLst>
      <p:ext uri="{BB962C8B-B14F-4D97-AF65-F5344CB8AC3E}">
        <p14:creationId xmlns:p14="http://schemas.microsoft.com/office/powerpoint/2010/main" val="298682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864" y="467590"/>
            <a:ext cx="10567554" cy="18184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Difference of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Squares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(A + B)(A – B)</a:t>
            </a:r>
          </a:p>
        </p:txBody>
      </p:sp>
    </p:spTree>
    <p:extLst>
      <p:ext uri="{BB962C8B-B14F-4D97-AF65-F5344CB8AC3E}">
        <p14:creationId xmlns:p14="http://schemas.microsoft.com/office/powerpoint/2010/main" val="97613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182509"/>
              </p:ext>
            </p:extLst>
          </p:nvPr>
        </p:nvGraphicFramePr>
        <p:xfrm>
          <a:off x="4281054" y="813956"/>
          <a:ext cx="3931227" cy="175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054" y="813956"/>
                        <a:ext cx="3931227" cy="17558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3782" y="523011"/>
            <a:ext cx="2047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</p:spTree>
    <p:extLst>
      <p:ext uri="{BB962C8B-B14F-4D97-AF65-F5344CB8AC3E}">
        <p14:creationId xmlns:p14="http://schemas.microsoft.com/office/powerpoint/2010/main" val="28447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4" y="356756"/>
            <a:ext cx="240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244865"/>
              </p:ext>
            </p:extLst>
          </p:nvPr>
        </p:nvGraphicFramePr>
        <p:xfrm>
          <a:off x="4094416" y="801985"/>
          <a:ext cx="5789647" cy="186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416" y="801985"/>
                        <a:ext cx="5789647" cy="1868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22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5" y="467592"/>
            <a:ext cx="2473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29381"/>
              </p:ext>
            </p:extLst>
          </p:nvPr>
        </p:nvGraphicFramePr>
        <p:xfrm>
          <a:off x="4157671" y="685250"/>
          <a:ext cx="5236865" cy="151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622030" imgH="203112" progId="Equation.3">
                  <p:embed/>
                </p:oleObj>
              </mc:Choice>
              <mc:Fallback>
                <p:oleObj name="Equation" r:id="rId3" imgW="622030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71" y="685250"/>
                        <a:ext cx="5236865" cy="1517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95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564" y="419101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2717"/>
              </p:ext>
            </p:extLst>
          </p:nvPr>
        </p:nvGraphicFramePr>
        <p:xfrm>
          <a:off x="4422304" y="602673"/>
          <a:ext cx="5606655" cy="146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774360" imgH="228600" progId="Equation.3">
                  <p:embed/>
                </p:oleObj>
              </mc:Choice>
              <mc:Fallback>
                <p:oleObj name="Equation" r:id="rId3" imgW="774360" imgH="2286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304" y="602673"/>
                        <a:ext cx="5606655" cy="1468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15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8773"/>
            <a:ext cx="9147463" cy="1658071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Factor.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GCF first!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541117"/>
              </p:ext>
            </p:extLst>
          </p:nvPr>
        </p:nvGraphicFramePr>
        <p:xfrm>
          <a:off x="3906982" y="2133600"/>
          <a:ext cx="4253635" cy="1285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672840" imgH="203040" progId="Equation.3">
                  <p:embed/>
                </p:oleObj>
              </mc:Choice>
              <mc:Fallback>
                <p:oleObj name="Equation" r:id="rId3" imgW="67284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982" y="2133600"/>
                        <a:ext cx="4253635" cy="12852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2609" y="1760538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</p:spTree>
    <p:extLst>
      <p:ext uri="{BB962C8B-B14F-4D97-AF65-F5344CB8AC3E}">
        <p14:creationId xmlns:p14="http://schemas.microsoft.com/office/powerpoint/2010/main" val="36182402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</TotalTime>
  <Words>170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Franklin Gothic Book</vt:lpstr>
      <vt:lpstr>Crop</vt:lpstr>
      <vt:lpstr>Equation</vt:lpstr>
      <vt:lpstr>6.2Difference of two squares</vt:lpstr>
      <vt:lpstr>Difference of Two Squares</vt:lpstr>
      <vt:lpstr>Perfect Squares</vt:lpstr>
      <vt:lpstr>Factoring Difference of  Two Squares Formula</vt:lpstr>
      <vt:lpstr>PowerPoint Presentation</vt:lpstr>
      <vt:lpstr>PowerPoint Presentation</vt:lpstr>
      <vt:lpstr>PowerPoint Presentation</vt:lpstr>
      <vt:lpstr>PowerPoint Presentation</vt:lpstr>
      <vt:lpstr>Factor.  Look for GCF first!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6.2Difference of two squares</dc:title>
  <dc:creator>Michael Kuniega</dc:creator>
  <cp:lastModifiedBy>Michael Kuniega</cp:lastModifiedBy>
  <cp:revision>6</cp:revision>
  <dcterms:created xsi:type="dcterms:W3CDTF">2017-04-23T23:39:44Z</dcterms:created>
  <dcterms:modified xsi:type="dcterms:W3CDTF">2019-12-30T18:13:51Z</dcterms:modified>
</cp:coreProperties>
</file>